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1" r:id="rId3"/>
  </p:sldMasterIdLst>
  <p:notesMasterIdLst>
    <p:notesMasterId r:id="rId17"/>
  </p:notesMasterIdLst>
  <p:sldIdLst>
    <p:sldId id="322" r:id="rId4"/>
    <p:sldId id="324" r:id="rId5"/>
    <p:sldId id="339" r:id="rId6"/>
    <p:sldId id="313" r:id="rId7"/>
    <p:sldId id="258" r:id="rId8"/>
    <p:sldId id="333" r:id="rId9"/>
    <p:sldId id="304" r:id="rId10"/>
    <p:sldId id="334" r:id="rId11"/>
    <p:sldId id="336" r:id="rId12"/>
    <p:sldId id="337" r:id="rId13"/>
    <p:sldId id="335" r:id="rId14"/>
    <p:sldId id="338" r:id="rId15"/>
    <p:sldId id="327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黑体" panose="02010609060101010101" pitchFamily="49" charset="-122"/>
      <p:regular r:id="rId20"/>
    </p:embeddedFont>
    <p:embeddedFont>
      <p:font typeface="Baloo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oiny" panose="020B0604020202020204" charset="0"/>
      <p:regular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2">
          <p15:clr>
            <a:srgbClr val="A4A3A4"/>
          </p15:clr>
        </p15:guide>
        <p15:guide id="2" pos="385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D2D2"/>
    <a:srgbClr val="4BB1A8"/>
    <a:srgbClr val="99C538"/>
    <a:srgbClr val="B04646"/>
    <a:srgbClr val="FFD679"/>
    <a:srgbClr val="C7BFBC"/>
    <a:srgbClr val="B091D9"/>
    <a:srgbClr val="A34290"/>
    <a:srgbClr val="97F1EF"/>
    <a:srgbClr val="E5FB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96" autoAdjust="0"/>
    <p:restoredTop sz="93818" autoAdjust="0"/>
  </p:normalViewPr>
  <p:slideViewPr>
    <p:cSldViewPr snapToGrid="0" showGuides="1">
      <p:cViewPr varScale="1">
        <p:scale>
          <a:sx n="64" d="100"/>
          <a:sy n="64" d="100"/>
        </p:scale>
        <p:origin x="948" y="96"/>
      </p:cViewPr>
      <p:guideLst>
        <p:guide orient="horz" pos="2222"/>
        <p:guide pos="385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99B23-4DC3-4284-A6AB-4B62530B7748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FA9C3-9DBD-4BDA-9EC1-25EF88B102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191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824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002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01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711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526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831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490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5911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442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336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823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482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458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13716000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1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0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6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1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13716000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7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213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2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5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7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1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9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1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13716000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2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0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7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867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6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9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5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1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8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3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4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7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2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13716000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0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8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2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13716000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1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13716000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6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79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2021/12/16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2021/12/16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94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2021/12/16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6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2021/12/16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90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2021/12/16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7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2021/12/16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4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2021/12/16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76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2021/12/16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02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60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2021/12/16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400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2021/12/16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27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56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17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98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53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50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63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27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68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43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48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  <p:grpSp>
        <p:nvGrpSpPr>
          <p:cNvPr id="5" name="组合 4"/>
          <p:cNvGrpSpPr/>
          <p:nvPr userDrawn="1"/>
        </p:nvGrpSpPr>
        <p:grpSpPr>
          <a:xfrm>
            <a:off x="9902671" y="-544642"/>
            <a:ext cx="2289329" cy="2289329"/>
            <a:chOff x="9902671" y="-544642"/>
            <a:chExt cx="2289329" cy="2289329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2671" y="-544642"/>
              <a:ext cx="2289329" cy="2289329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218207" y="251680"/>
              <a:ext cx="1658256" cy="39627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35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tags" Target="../tags/tag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tags" Target="../tags/tag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1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36" r:id="rId2"/>
    <p:sldLayoutId id="2147483732" r:id="rId3"/>
    <p:sldLayoutId id="2147483719" r:id="rId4"/>
    <p:sldLayoutId id="2147483715" r:id="rId5"/>
    <p:sldLayoutId id="2147483706" r:id="rId6"/>
    <p:sldLayoutId id="2147483702" r:id="rId7"/>
    <p:sldLayoutId id="2147483687" r:id="rId8"/>
    <p:sldLayoutId id="2147483686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738" r:id="rId15"/>
    <p:sldLayoutId id="2147483737" r:id="rId16"/>
    <p:sldLayoutId id="2147483735" r:id="rId17"/>
    <p:sldLayoutId id="2147483730" r:id="rId18"/>
    <p:sldLayoutId id="2147483729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8" r:id="rId28"/>
    <p:sldLayoutId id="2147483712" r:id="rId29"/>
    <p:sldLayoutId id="2147483711" r:id="rId30"/>
    <p:sldLayoutId id="2147483710" r:id="rId31"/>
    <p:sldLayoutId id="2147483709" r:id="rId32"/>
    <p:sldLayoutId id="2147483708" r:id="rId33"/>
    <p:sldLayoutId id="2147483707" r:id="rId34"/>
    <p:sldLayoutId id="2147483705" r:id="rId35"/>
    <p:sldLayoutId id="2147483700" r:id="rId36"/>
    <p:sldLayoutId id="2147483699" r:id="rId37"/>
    <p:sldLayoutId id="2147483698" r:id="rId38"/>
    <p:sldLayoutId id="2147483697" r:id="rId39"/>
    <p:sldLayoutId id="2147483696" r:id="rId40"/>
    <p:sldLayoutId id="2147483694" r:id="rId41"/>
    <p:sldLayoutId id="2147483692" r:id="rId42"/>
    <p:sldLayoutId id="2147483691" r:id="rId43"/>
    <p:sldLayoutId id="2147483690" r:id="rId44"/>
    <p:sldLayoutId id="2147483689" r:id="rId45"/>
    <p:sldLayoutId id="2147483655" r:id="rId46"/>
    <p:sldLayoutId id="2147483656" r:id="rId47"/>
    <p:sldLayoutId id="2147483657" r:id="rId48"/>
    <p:sldLayoutId id="2147483658" r:id="rId49"/>
    <p:sldLayoutId id="2147483659" r:id="rId50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2021/12/16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2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31" r:id="rId3"/>
    <p:sldLayoutId id="2147483728" r:id="rId4"/>
    <p:sldLayoutId id="2147483714" r:id="rId5"/>
    <p:sldLayoutId id="2147483713" r:id="rId6"/>
    <p:sldLayoutId id="2147483701" r:id="rId7"/>
    <p:sldLayoutId id="2147483685" r:id="rId8"/>
    <p:sldLayoutId id="2147483684" r:id="rId9"/>
    <p:sldLayoutId id="2147483683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87EE7-CD06-4859-B658-51612BE795EA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734" r:id="rId2"/>
    <p:sldLayoutId id="2147483733" r:id="rId3"/>
    <p:sldLayoutId id="2147483717" r:id="rId4"/>
    <p:sldLayoutId id="2147483716" r:id="rId5"/>
    <p:sldLayoutId id="2147483704" r:id="rId6"/>
    <p:sldLayoutId id="2147483703" r:id="rId7"/>
    <p:sldLayoutId id="2147483695" r:id="rId8"/>
    <p:sldLayoutId id="2147483693" r:id="rId9"/>
    <p:sldLayoutId id="2147483688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9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0.jp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0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1.mp4"/><Relationship Id="rId7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9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9.jp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"/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-3810" y="1942465"/>
            <a:ext cx="3473450" cy="4940300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5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5"/>
          <a:srcRect l="63422" r="20682" b="81749"/>
          <a:stretch>
            <a:fillRect/>
          </a:stretch>
        </p:blipFill>
        <p:spPr>
          <a:xfrm>
            <a:off x="10261600" y="19685"/>
            <a:ext cx="2041525" cy="8547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17" y="881740"/>
            <a:ext cx="3192324" cy="3192324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2137" y="1772135"/>
            <a:ext cx="9336118" cy="5247878"/>
          </a:xfrm>
          <a:prstGeom prst="rect">
            <a:avLst/>
          </a:prstGeom>
          <a:effectLst>
            <a:outerShdw blurRad="3556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6235" y="1384676"/>
            <a:ext cx="1916430" cy="1424940"/>
          </a:xfrm>
          <a:prstGeom prst="rect">
            <a:avLst/>
          </a:prstGeom>
        </p:spPr>
      </p:pic>
      <p:sp>
        <p:nvSpPr>
          <p:cNvPr id="44" name="Oval 33"/>
          <p:cNvSpPr/>
          <p:nvPr/>
        </p:nvSpPr>
        <p:spPr>
          <a:xfrm>
            <a:off x="1620758" y="3827727"/>
            <a:ext cx="799397" cy="105240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rgbClr val="84CBC5">
              <a:shade val="50000"/>
            </a:srgbClr>
          </a:lnRef>
          <a:fillRef idx="1">
            <a:srgbClr val="84CBC5"/>
          </a:fillRef>
          <a:effectRef idx="0">
            <a:srgbClr val="84CBC5"/>
          </a:effectRef>
          <a:fontRef idx="minor">
            <a:srgbClr val="FFFFFF"/>
          </a:fontRef>
        </p:style>
        <p:txBody>
          <a:bodyPr rtlCol="0" anchor="ctr"/>
          <a:lstStyle>
            <a:defPPr>
              <a:defRPr lang="zh-CN">
                <a:solidFill>
                  <a:srgbClr val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9pPr>
          </a:lstStyle>
          <a:p>
            <a:pPr algn="ctr"/>
            <a:r>
              <a:rPr lang="en-US" altLang="zh-CN" sz="13800" b="1" dirty="0">
                <a:solidFill>
                  <a:srgbClr val="4BB1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+mn-lt"/>
              </a:rPr>
              <a:t>《</a:t>
            </a:r>
            <a:endParaRPr lang="en-GB" sz="13800" b="1" dirty="0">
              <a:solidFill>
                <a:srgbClr val="4BB1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sym typeface="+mn-lt"/>
            </a:endParaRPr>
          </a:p>
        </p:txBody>
      </p:sp>
      <p:sp>
        <p:nvSpPr>
          <p:cNvPr id="54" name="Oval 33"/>
          <p:cNvSpPr/>
          <p:nvPr/>
        </p:nvSpPr>
        <p:spPr>
          <a:xfrm rot="10800000" flipH="1">
            <a:off x="9491481" y="3657730"/>
            <a:ext cx="1392402" cy="1392402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rgbClr val="84CBC5">
              <a:shade val="50000"/>
            </a:srgbClr>
          </a:lnRef>
          <a:fillRef idx="1">
            <a:srgbClr val="84CBC5"/>
          </a:fillRef>
          <a:effectRef idx="0">
            <a:srgbClr val="84CBC5"/>
          </a:effectRef>
          <a:fontRef idx="minor">
            <a:srgbClr val="FFFFFF"/>
          </a:fontRef>
        </p:style>
        <p:txBody>
          <a:bodyPr rtlCol="0" anchor="ctr"/>
          <a:lstStyle>
            <a:defPPr>
              <a:defRPr lang="zh-CN">
                <a:solidFill>
                  <a:srgbClr val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9pPr>
          </a:lstStyle>
          <a:p>
            <a:pPr algn="ctr"/>
            <a:r>
              <a:rPr lang="en-US" altLang="zh-CN" sz="13800" b="1" dirty="0">
                <a:solidFill>
                  <a:srgbClr val="4BB1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+mn-lt"/>
              </a:rPr>
              <a:t>《</a:t>
            </a:r>
            <a:endParaRPr lang="en-GB" sz="13800" b="1" dirty="0">
              <a:solidFill>
                <a:srgbClr val="4BB1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sym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04279" y="3357858"/>
            <a:ext cx="62025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Coiny" panose="02000903060500060000" pitchFamily="2" charset="0"/>
              </a:rPr>
              <a:t>Chủ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Coiny" panose="02000903060500060000" pitchFamily="2" charset="0"/>
              </a:rPr>
              <a:t>điểm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Coiny" panose="02000903060500060000" pitchFamily="2" charset="0"/>
              </a:rPr>
              <a:t>:</a:t>
            </a:r>
          </a:p>
          <a:p>
            <a:pPr algn="ctr"/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Coiny" panose="02000903060500060000" pitchFamily="2" charset="0"/>
              </a:rPr>
              <a:t>Nghề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Coiny" panose="02000903060500060000" pitchFamily="2" charset="0"/>
              </a:rPr>
              <a:t>nào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Coiny" panose="02000903060500060000" pitchFamily="2" charset="0"/>
              </a:rPr>
              <a:t>cũng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Coiny" panose="02000903060500060000" pitchFamily="2" charset="0"/>
              </a:rPr>
              <a:t>quý</a:t>
            </a:r>
            <a:endParaRPr lang="en-US" sz="4800" dirty="0">
              <a:solidFill>
                <a:schemeClr val="accent1">
                  <a:lumMod val="75000"/>
                </a:schemeClr>
              </a:solidFill>
              <a:latin typeface="Coiny" panose="02000903060500060000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BAFF6E2-3A25-46CF-ACE1-01DAD1D35F67}"/>
              </a:ext>
            </a:extLst>
          </p:cNvPr>
          <p:cNvSpPr txBox="1">
            <a:spLocks/>
          </p:cNvSpPr>
          <p:nvPr/>
        </p:nvSpPr>
        <p:spPr>
          <a:xfrm>
            <a:off x="311564" y="298155"/>
            <a:ext cx="12779965" cy="1625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 BAN NHÂN DÂN QUẬN PHÚ NHUẬN</a:t>
            </a:r>
            <a:b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TIỂU HỌC NGUYỄN ĐÌNH CHÍNH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849B7B-CB34-4596-ACB2-4FF604C5FB4C}"/>
              </a:ext>
            </a:extLst>
          </p:cNvPr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2" b="100000" l="0" r="98878">
                        <a14:foregroundMark x1="16529" y1="88606" x2="16529" y2="88606"/>
                        <a14:foregroundMark x1="29339" y1="97030" x2="29339" y2="97030"/>
                        <a14:foregroundMark x1="13105" y1="22364" x2="13105" y2="22364"/>
                        <a14:foregroundMark x1="84711" y1="36303" x2="84711" y2="36303"/>
                        <a14:foregroundMark x1="52243" y1="80606" x2="52243" y2="80606"/>
                        <a14:foregroundMark x1="13105" y1="23333" x2="11334" y2="66848"/>
                        <a14:foregroundMark x1="11334" y1="67030" x2="51830" y2="80606"/>
                        <a14:foregroundMark x1="84534" y1="36848" x2="52420" y2="80364"/>
                        <a14:foregroundMark x1="13636" y1="21758" x2="48996" y2="788"/>
                        <a14:foregroundMark x1="49528" y1="970" x2="69008" y2="4121"/>
                        <a14:foregroundMark x1="68831" y1="4727" x2="87544" y2="19212"/>
                        <a14:foregroundMark x1="89669" y1="20182" x2="84888" y2="35879"/>
                        <a14:foregroundMark x1="89669" y1="20788" x2="86246" y2="17636"/>
                        <a14:foregroundMark x1="84711" y1="36485" x2="83530" y2="67818"/>
                        <a14:foregroundMark x1="51653" y1="80788" x2="83530" y2="67273"/>
                        <a14:foregroundMark x1="68654" y1="58606" x2="12102" y2="22182"/>
                        <a14:foregroundMark x1="58914" y1="3333" x2="12515" y2="44727"/>
                        <a14:foregroundMark x1="30460" y1="12182" x2="86600" y2="27273"/>
                        <a14:foregroundMark x1="87957" y1="19394" x2="11157" y2="67030"/>
                        <a14:foregroundMark x1="49764" y1="43697" x2="68300" y2="58242"/>
                        <a14:foregroundMark x1="31582" y1="73939" x2="68064" y2="58242"/>
                        <a14:foregroundMark x1="25502" y1="59030" x2="40555" y2="70364"/>
                        <a14:foregroundMark x1="40555" y1="70364" x2="67119" y2="73515"/>
                        <a14:foregroundMark x1="67119" y1="73515" x2="49764" y2="42364"/>
                        <a14:foregroundMark x1="41145" y1="61939" x2="41145" y2="61939"/>
                        <a14:foregroundMark x1="51063" y1="59818" x2="51063" y2="59818"/>
                        <a14:foregroundMark x1="81641" y1="18242" x2="81641" y2="18242"/>
                        <a14:foregroundMark x1="73613" y1="14303" x2="73613" y2="14303"/>
                        <a14:foregroundMark x1="65053" y1="11576" x2="65053" y2="11576"/>
                        <a14:foregroundMark x1="63518" y1="8242" x2="63518" y2="8242"/>
                        <a14:foregroundMark x1="46517" y1="7273" x2="46517" y2="7273"/>
                        <a14:foregroundMark x1="97698" y1="57818" x2="97698" y2="5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64" y="193797"/>
            <a:ext cx="1054639" cy="8890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4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6503" t="-86732" r="-81545" b="-92561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6"/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/>
        </p:nvPicPr>
        <p:blipFill>
          <a:blip r:embed="rId5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57131" y="20955"/>
            <a:ext cx="68435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Đóng</a:t>
            </a:r>
            <a:r>
              <a:rPr kumimoji="0" lang="en-US" sz="44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vai</a:t>
            </a:r>
            <a:r>
              <a:rPr kumimoji="0" lang="en-US" sz="44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44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 chia </a:t>
            </a:r>
            <a:r>
              <a:rPr kumimoji="0" lang="en-US" sz="44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sẻ</a:t>
            </a:r>
            <a:r>
              <a:rPr kumimoji="0" lang="en-US" sz="44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trước</a:t>
            </a:r>
            <a:r>
              <a:rPr kumimoji="0" lang="en-US" sz="44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lớp</a:t>
            </a:r>
            <a:endParaRPr kumimoji="0" lang="en-US" sz="4400" b="1" i="0" u="none" strike="noStrike" kern="0" cap="none" spc="0" normalizeH="0" baseline="0" noProof="0" dirty="0">
              <a:ln w="3175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6153" y="1090677"/>
            <a:ext cx="33452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vi-VN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vai,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vi-VN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và đáp lời cảm ơn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8" r="21782"/>
          <a:stretch/>
        </p:blipFill>
        <p:spPr>
          <a:xfrm>
            <a:off x="3770412" y="1546452"/>
            <a:ext cx="5431436" cy="5311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图片 4" descr="e8e543179ceb5768e86c24fb89f840e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433469" y="-586015"/>
            <a:ext cx="4827723" cy="4094446"/>
          </a:xfrm>
          <a:prstGeom prst="rect">
            <a:avLst/>
          </a:prstGeom>
        </p:spPr>
      </p:pic>
      <p:sp>
        <p:nvSpPr>
          <p:cNvPr id="8" name="Oval Callout 15">
            <a:extLst>
              <a:ext uri="{FF2B5EF4-FFF2-40B4-BE49-F238E27FC236}">
                <a16:creationId xmlns:a16="http://schemas.microsoft.com/office/drawing/2014/main" id="{7C9505E3-45EF-422D-9B9F-1EB234D572D3}"/>
              </a:ext>
            </a:extLst>
          </p:cNvPr>
          <p:cNvSpPr/>
          <p:nvPr/>
        </p:nvSpPr>
        <p:spPr>
          <a:xfrm>
            <a:off x="9419962" y="1712326"/>
            <a:ext cx="2403999" cy="1466599"/>
          </a:xfrm>
          <a:prstGeom prst="wedgeEllipseCallout">
            <a:avLst>
              <a:gd name="adj1" fmla="val -88167"/>
              <a:gd name="adj2" fmla="val 41797"/>
            </a:avLst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Thầy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cảm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!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89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6503" t="-86732" r="-81545" b="-92561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6"/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0" y="4422810"/>
            <a:ext cx="1602105" cy="2278380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/>
        </p:nvPicPr>
        <p:blipFill>
          <a:blip r:embed="rId5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5087" y="260449"/>
            <a:ext cx="749794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 giờ học, Quân cùng Oanh giúp mẹ của Oanh tưới hoa. Oanh và Quân sẽ nói và đáp lời cảm ơn thế nào?</a:t>
            </a:r>
            <a:br>
              <a:rPr lang="vi-VN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6525" y="156810"/>
            <a:ext cx="7446504" cy="1116819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4" descr="e8e543179ceb5768e86c24fb89f840e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2231" y="-321928"/>
            <a:ext cx="4289988" cy="363838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783555" y="1273629"/>
            <a:ext cx="30073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vi-VN" sz="24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vai,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vi-VN" sz="24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và đáp lời cảm ơn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5" y="1355213"/>
            <a:ext cx="8246173" cy="528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6503" t="-86732" r="-81545" b="-92561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6"/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/>
        </p:nvPicPr>
        <p:blipFill>
          <a:blip r:embed="rId5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1756" y="380411"/>
            <a:ext cx="62258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84CBC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Cuối giờ học, Quân cùng Oanh giúp mẹ của Oanh tưới hoa. Oanh và Quân sẽ nói và đáp lời cảm ơn thế nào?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1756" y="257352"/>
            <a:ext cx="6233857" cy="160633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02" y="1971803"/>
            <a:ext cx="6444799" cy="476936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475863" y="361673"/>
            <a:ext cx="57161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Đóng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vai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chia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sẻ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trước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lớp</a:t>
            </a:r>
            <a:endParaRPr kumimoji="0" lang="en-US" sz="4000" b="1" i="0" u="none" strike="noStrike" kern="0" cap="none" spc="0" normalizeH="0" baseline="0" noProof="0" dirty="0">
              <a:ln w="3175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Speech Bubble: Rectangle with Corners Rounded 1">
            <a:extLst>
              <a:ext uri="{FF2B5EF4-FFF2-40B4-BE49-F238E27FC236}">
                <a16:creationId xmlns:a16="http://schemas.microsoft.com/office/drawing/2014/main" id="{714F3693-5003-44A1-BC83-1F59716E7049}"/>
              </a:ext>
            </a:extLst>
          </p:cNvPr>
          <p:cNvSpPr/>
          <p:nvPr/>
        </p:nvSpPr>
        <p:spPr>
          <a:xfrm>
            <a:off x="6241080" y="3292506"/>
            <a:ext cx="3129838" cy="1787882"/>
          </a:xfrm>
          <a:custGeom>
            <a:avLst/>
            <a:gdLst>
              <a:gd name="connsiteX0" fmla="*/ 0 w 8633470"/>
              <a:gd name="connsiteY0" fmla="*/ 658376 h 3950175"/>
              <a:gd name="connsiteX1" fmla="*/ 658376 w 8633470"/>
              <a:gd name="connsiteY1" fmla="*/ 0 h 3950175"/>
              <a:gd name="connsiteX2" fmla="*/ 1438912 w 8633470"/>
              <a:gd name="connsiteY2" fmla="*/ 0 h 3950175"/>
              <a:gd name="connsiteX3" fmla="*/ 1438912 w 8633470"/>
              <a:gd name="connsiteY3" fmla="*/ 0 h 3950175"/>
              <a:gd name="connsiteX4" fmla="*/ 3597279 w 8633470"/>
              <a:gd name="connsiteY4" fmla="*/ 0 h 3950175"/>
              <a:gd name="connsiteX5" fmla="*/ 7975094 w 8633470"/>
              <a:gd name="connsiteY5" fmla="*/ 0 h 3950175"/>
              <a:gd name="connsiteX6" fmla="*/ 8633470 w 8633470"/>
              <a:gd name="connsiteY6" fmla="*/ 658376 h 3950175"/>
              <a:gd name="connsiteX7" fmla="*/ 8633470 w 8633470"/>
              <a:gd name="connsiteY7" fmla="*/ 2304269 h 3950175"/>
              <a:gd name="connsiteX8" fmla="*/ 8633470 w 8633470"/>
              <a:gd name="connsiteY8" fmla="*/ 2304269 h 3950175"/>
              <a:gd name="connsiteX9" fmla="*/ 8633470 w 8633470"/>
              <a:gd name="connsiteY9" fmla="*/ 3291813 h 3950175"/>
              <a:gd name="connsiteX10" fmla="*/ 8633470 w 8633470"/>
              <a:gd name="connsiteY10" fmla="*/ 3291799 h 3950175"/>
              <a:gd name="connsiteX11" fmla="*/ 7975094 w 8633470"/>
              <a:gd name="connsiteY11" fmla="*/ 3950175 h 3950175"/>
              <a:gd name="connsiteX12" fmla="*/ 3597279 w 8633470"/>
              <a:gd name="connsiteY12" fmla="*/ 3950175 h 3950175"/>
              <a:gd name="connsiteX13" fmla="*/ 229823 w 8633470"/>
              <a:gd name="connsiteY13" fmla="*/ 5323374 h 3950175"/>
              <a:gd name="connsiteX14" fmla="*/ 1438912 w 8633470"/>
              <a:gd name="connsiteY14" fmla="*/ 3950175 h 3950175"/>
              <a:gd name="connsiteX15" fmla="*/ 658376 w 8633470"/>
              <a:gd name="connsiteY15" fmla="*/ 3950175 h 3950175"/>
              <a:gd name="connsiteX16" fmla="*/ 0 w 8633470"/>
              <a:gd name="connsiteY16" fmla="*/ 3291799 h 3950175"/>
              <a:gd name="connsiteX17" fmla="*/ 0 w 8633470"/>
              <a:gd name="connsiteY17" fmla="*/ 3291813 h 3950175"/>
              <a:gd name="connsiteX18" fmla="*/ 0 w 8633470"/>
              <a:gd name="connsiteY18" fmla="*/ 2304269 h 3950175"/>
              <a:gd name="connsiteX19" fmla="*/ 0 w 8633470"/>
              <a:gd name="connsiteY19" fmla="*/ 2304269 h 3950175"/>
              <a:gd name="connsiteX20" fmla="*/ 0 w 8633470"/>
              <a:gd name="connsiteY20" fmla="*/ 658376 h 3950175"/>
              <a:gd name="connsiteX0" fmla="*/ 0 w 8633470"/>
              <a:gd name="connsiteY0" fmla="*/ 658376 h 5323374"/>
              <a:gd name="connsiteX1" fmla="*/ 658376 w 8633470"/>
              <a:gd name="connsiteY1" fmla="*/ 0 h 5323374"/>
              <a:gd name="connsiteX2" fmla="*/ 1438912 w 8633470"/>
              <a:gd name="connsiteY2" fmla="*/ 0 h 5323374"/>
              <a:gd name="connsiteX3" fmla="*/ 1438912 w 8633470"/>
              <a:gd name="connsiteY3" fmla="*/ 0 h 5323374"/>
              <a:gd name="connsiteX4" fmla="*/ 3597279 w 8633470"/>
              <a:gd name="connsiteY4" fmla="*/ 0 h 5323374"/>
              <a:gd name="connsiteX5" fmla="*/ 7975094 w 8633470"/>
              <a:gd name="connsiteY5" fmla="*/ 0 h 5323374"/>
              <a:gd name="connsiteX6" fmla="*/ 8633470 w 8633470"/>
              <a:gd name="connsiteY6" fmla="*/ 658376 h 5323374"/>
              <a:gd name="connsiteX7" fmla="*/ 8633470 w 8633470"/>
              <a:gd name="connsiteY7" fmla="*/ 2304269 h 5323374"/>
              <a:gd name="connsiteX8" fmla="*/ 8633470 w 8633470"/>
              <a:gd name="connsiteY8" fmla="*/ 2304269 h 5323374"/>
              <a:gd name="connsiteX9" fmla="*/ 8633470 w 8633470"/>
              <a:gd name="connsiteY9" fmla="*/ 3291813 h 5323374"/>
              <a:gd name="connsiteX10" fmla="*/ 8633470 w 8633470"/>
              <a:gd name="connsiteY10" fmla="*/ 3291799 h 5323374"/>
              <a:gd name="connsiteX11" fmla="*/ 7975094 w 8633470"/>
              <a:gd name="connsiteY11" fmla="*/ 3950175 h 5323374"/>
              <a:gd name="connsiteX12" fmla="*/ 3597279 w 8633470"/>
              <a:gd name="connsiteY12" fmla="*/ 3950175 h 5323374"/>
              <a:gd name="connsiteX13" fmla="*/ 229823 w 8633470"/>
              <a:gd name="connsiteY13" fmla="*/ 5323374 h 5323374"/>
              <a:gd name="connsiteX14" fmla="*/ 2608145 w 8633470"/>
              <a:gd name="connsiteY14" fmla="*/ 3890214 h 5323374"/>
              <a:gd name="connsiteX15" fmla="*/ 658376 w 8633470"/>
              <a:gd name="connsiteY15" fmla="*/ 3950175 h 5323374"/>
              <a:gd name="connsiteX16" fmla="*/ 0 w 8633470"/>
              <a:gd name="connsiteY16" fmla="*/ 3291799 h 5323374"/>
              <a:gd name="connsiteX17" fmla="*/ 0 w 8633470"/>
              <a:gd name="connsiteY17" fmla="*/ 3291813 h 5323374"/>
              <a:gd name="connsiteX18" fmla="*/ 0 w 8633470"/>
              <a:gd name="connsiteY18" fmla="*/ 2304269 h 5323374"/>
              <a:gd name="connsiteX19" fmla="*/ 0 w 8633470"/>
              <a:gd name="connsiteY19" fmla="*/ 2304269 h 5323374"/>
              <a:gd name="connsiteX20" fmla="*/ 0 w 8633470"/>
              <a:gd name="connsiteY20" fmla="*/ 658376 h 5323374"/>
              <a:gd name="connsiteX0" fmla="*/ 0 w 8633470"/>
              <a:gd name="connsiteY0" fmla="*/ 658376 h 4678797"/>
              <a:gd name="connsiteX1" fmla="*/ 658376 w 8633470"/>
              <a:gd name="connsiteY1" fmla="*/ 0 h 4678797"/>
              <a:gd name="connsiteX2" fmla="*/ 1438912 w 8633470"/>
              <a:gd name="connsiteY2" fmla="*/ 0 h 4678797"/>
              <a:gd name="connsiteX3" fmla="*/ 1438912 w 8633470"/>
              <a:gd name="connsiteY3" fmla="*/ 0 h 4678797"/>
              <a:gd name="connsiteX4" fmla="*/ 3597279 w 8633470"/>
              <a:gd name="connsiteY4" fmla="*/ 0 h 4678797"/>
              <a:gd name="connsiteX5" fmla="*/ 7975094 w 8633470"/>
              <a:gd name="connsiteY5" fmla="*/ 0 h 4678797"/>
              <a:gd name="connsiteX6" fmla="*/ 8633470 w 8633470"/>
              <a:gd name="connsiteY6" fmla="*/ 658376 h 4678797"/>
              <a:gd name="connsiteX7" fmla="*/ 8633470 w 8633470"/>
              <a:gd name="connsiteY7" fmla="*/ 2304269 h 4678797"/>
              <a:gd name="connsiteX8" fmla="*/ 8633470 w 8633470"/>
              <a:gd name="connsiteY8" fmla="*/ 2304269 h 4678797"/>
              <a:gd name="connsiteX9" fmla="*/ 8633470 w 8633470"/>
              <a:gd name="connsiteY9" fmla="*/ 3291813 h 4678797"/>
              <a:gd name="connsiteX10" fmla="*/ 8633470 w 8633470"/>
              <a:gd name="connsiteY10" fmla="*/ 3291799 h 4678797"/>
              <a:gd name="connsiteX11" fmla="*/ 7975094 w 8633470"/>
              <a:gd name="connsiteY11" fmla="*/ 3950175 h 4678797"/>
              <a:gd name="connsiteX12" fmla="*/ 3597279 w 8633470"/>
              <a:gd name="connsiteY12" fmla="*/ 3950175 h 4678797"/>
              <a:gd name="connsiteX13" fmla="*/ 2028643 w 8633470"/>
              <a:gd name="connsiteY13" fmla="*/ 4678797 h 4678797"/>
              <a:gd name="connsiteX14" fmla="*/ 2608145 w 8633470"/>
              <a:gd name="connsiteY14" fmla="*/ 3890214 h 4678797"/>
              <a:gd name="connsiteX15" fmla="*/ 658376 w 8633470"/>
              <a:gd name="connsiteY15" fmla="*/ 3950175 h 4678797"/>
              <a:gd name="connsiteX16" fmla="*/ 0 w 8633470"/>
              <a:gd name="connsiteY16" fmla="*/ 3291799 h 4678797"/>
              <a:gd name="connsiteX17" fmla="*/ 0 w 8633470"/>
              <a:gd name="connsiteY17" fmla="*/ 3291813 h 4678797"/>
              <a:gd name="connsiteX18" fmla="*/ 0 w 8633470"/>
              <a:gd name="connsiteY18" fmla="*/ 2304269 h 4678797"/>
              <a:gd name="connsiteX19" fmla="*/ 0 w 8633470"/>
              <a:gd name="connsiteY19" fmla="*/ 2304269 h 4678797"/>
              <a:gd name="connsiteX20" fmla="*/ 0 w 8633470"/>
              <a:gd name="connsiteY20" fmla="*/ 658376 h 4678797"/>
              <a:gd name="connsiteX0" fmla="*/ 0 w 8633470"/>
              <a:gd name="connsiteY0" fmla="*/ 658376 h 6291764"/>
              <a:gd name="connsiteX1" fmla="*/ 658376 w 8633470"/>
              <a:gd name="connsiteY1" fmla="*/ 0 h 6291764"/>
              <a:gd name="connsiteX2" fmla="*/ 1438912 w 8633470"/>
              <a:gd name="connsiteY2" fmla="*/ 0 h 6291764"/>
              <a:gd name="connsiteX3" fmla="*/ 1438912 w 8633470"/>
              <a:gd name="connsiteY3" fmla="*/ 0 h 6291764"/>
              <a:gd name="connsiteX4" fmla="*/ 3597279 w 8633470"/>
              <a:gd name="connsiteY4" fmla="*/ 0 h 6291764"/>
              <a:gd name="connsiteX5" fmla="*/ 7975094 w 8633470"/>
              <a:gd name="connsiteY5" fmla="*/ 0 h 6291764"/>
              <a:gd name="connsiteX6" fmla="*/ 8633470 w 8633470"/>
              <a:gd name="connsiteY6" fmla="*/ 658376 h 6291764"/>
              <a:gd name="connsiteX7" fmla="*/ 8633470 w 8633470"/>
              <a:gd name="connsiteY7" fmla="*/ 2304269 h 6291764"/>
              <a:gd name="connsiteX8" fmla="*/ 8633470 w 8633470"/>
              <a:gd name="connsiteY8" fmla="*/ 2304269 h 6291764"/>
              <a:gd name="connsiteX9" fmla="*/ 8633470 w 8633470"/>
              <a:gd name="connsiteY9" fmla="*/ 3291813 h 6291764"/>
              <a:gd name="connsiteX10" fmla="*/ 8633470 w 8633470"/>
              <a:gd name="connsiteY10" fmla="*/ 3291799 h 6291764"/>
              <a:gd name="connsiteX11" fmla="*/ 7975094 w 8633470"/>
              <a:gd name="connsiteY11" fmla="*/ 3950175 h 6291764"/>
              <a:gd name="connsiteX12" fmla="*/ 3597279 w 8633470"/>
              <a:gd name="connsiteY12" fmla="*/ 3950175 h 6291764"/>
              <a:gd name="connsiteX13" fmla="*/ 1726313 w 8633470"/>
              <a:gd name="connsiteY13" fmla="*/ 6291764 h 6291764"/>
              <a:gd name="connsiteX14" fmla="*/ 2608145 w 8633470"/>
              <a:gd name="connsiteY14" fmla="*/ 3890214 h 6291764"/>
              <a:gd name="connsiteX15" fmla="*/ 658376 w 8633470"/>
              <a:gd name="connsiteY15" fmla="*/ 3950175 h 6291764"/>
              <a:gd name="connsiteX16" fmla="*/ 0 w 8633470"/>
              <a:gd name="connsiteY16" fmla="*/ 3291799 h 6291764"/>
              <a:gd name="connsiteX17" fmla="*/ 0 w 8633470"/>
              <a:gd name="connsiteY17" fmla="*/ 3291813 h 6291764"/>
              <a:gd name="connsiteX18" fmla="*/ 0 w 8633470"/>
              <a:gd name="connsiteY18" fmla="*/ 2304269 h 6291764"/>
              <a:gd name="connsiteX19" fmla="*/ 0 w 8633470"/>
              <a:gd name="connsiteY19" fmla="*/ 2304269 h 6291764"/>
              <a:gd name="connsiteX20" fmla="*/ 0 w 8633470"/>
              <a:gd name="connsiteY20" fmla="*/ 658376 h 6291764"/>
              <a:gd name="connsiteX0" fmla="*/ 0 w 8633470"/>
              <a:gd name="connsiteY0" fmla="*/ 658376 h 4828839"/>
              <a:gd name="connsiteX1" fmla="*/ 658376 w 8633470"/>
              <a:gd name="connsiteY1" fmla="*/ 0 h 4828839"/>
              <a:gd name="connsiteX2" fmla="*/ 1438912 w 8633470"/>
              <a:gd name="connsiteY2" fmla="*/ 0 h 4828839"/>
              <a:gd name="connsiteX3" fmla="*/ 1438912 w 8633470"/>
              <a:gd name="connsiteY3" fmla="*/ 0 h 4828839"/>
              <a:gd name="connsiteX4" fmla="*/ 3597279 w 8633470"/>
              <a:gd name="connsiteY4" fmla="*/ 0 h 4828839"/>
              <a:gd name="connsiteX5" fmla="*/ 7975094 w 8633470"/>
              <a:gd name="connsiteY5" fmla="*/ 0 h 4828839"/>
              <a:gd name="connsiteX6" fmla="*/ 8633470 w 8633470"/>
              <a:gd name="connsiteY6" fmla="*/ 658376 h 4828839"/>
              <a:gd name="connsiteX7" fmla="*/ 8633470 w 8633470"/>
              <a:gd name="connsiteY7" fmla="*/ 2304269 h 4828839"/>
              <a:gd name="connsiteX8" fmla="*/ 8633470 w 8633470"/>
              <a:gd name="connsiteY8" fmla="*/ 2304269 h 4828839"/>
              <a:gd name="connsiteX9" fmla="*/ 8633470 w 8633470"/>
              <a:gd name="connsiteY9" fmla="*/ 3291813 h 4828839"/>
              <a:gd name="connsiteX10" fmla="*/ 8633470 w 8633470"/>
              <a:gd name="connsiteY10" fmla="*/ 3291799 h 4828839"/>
              <a:gd name="connsiteX11" fmla="*/ 7975094 w 8633470"/>
              <a:gd name="connsiteY11" fmla="*/ 3950175 h 4828839"/>
              <a:gd name="connsiteX12" fmla="*/ 3597279 w 8633470"/>
              <a:gd name="connsiteY12" fmla="*/ 3950175 h 4828839"/>
              <a:gd name="connsiteX13" fmla="*/ 2129422 w 8633470"/>
              <a:gd name="connsiteY13" fmla="*/ 4828839 h 4828839"/>
              <a:gd name="connsiteX14" fmla="*/ 2608145 w 8633470"/>
              <a:gd name="connsiteY14" fmla="*/ 3890214 h 4828839"/>
              <a:gd name="connsiteX15" fmla="*/ 658376 w 8633470"/>
              <a:gd name="connsiteY15" fmla="*/ 3950175 h 4828839"/>
              <a:gd name="connsiteX16" fmla="*/ 0 w 8633470"/>
              <a:gd name="connsiteY16" fmla="*/ 3291799 h 4828839"/>
              <a:gd name="connsiteX17" fmla="*/ 0 w 8633470"/>
              <a:gd name="connsiteY17" fmla="*/ 3291813 h 4828839"/>
              <a:gd name="connsiteX18" fmla="*/ 0 w 8633470"/>
              <a:gd name="connsiteY18" fmla="*/ 2304269 h 4828839"/>
              <a:gd name="connsiteX19" fmla="*/ 0 w 8633470"/>
              <a:gd name="connsiteY19" fmla="*/ 2304269 h 4828839"/>
              <a:gd name="connsiteX20" fmla="*/ 0 w 8633470"/>
              <a:gd name="connsiteY20" fmla="*/ 658376 h 4828839"/>
              <a:gd name="connsiteX0" fmla="*/ 0 w 8633470"/>
              <a:gd name="connsiteY0" fmla="*/ 658376 h 4828839"/>
              <a:gd name="connsiteX1" fmla="*/ 658376 w 8633470"/>
              <a:gd name="connsiteY1" fmla="*/ 0 h 4828839"/>
              <a:gd name="connsiteX2" fmla="*/ 1438912 w 8633470"/>
              <a:gd name="connsiteY2" fmla="*/ 0 h 4828839"/>
              <a:gd name="connsiteX3" fmla="*/ 1438912 w 8633470"/>
              <a:gd name="connsiteY3" fmla="*/ 0 h 4828839"/>
              <a:gd name="connsiteX4" fmla="*/ 3597279 w 8633470"/>
              <a:gd name="connsiteY4" fmla="*/ 0 h 4828839"/>
              <a:gd name="connsiteX5" fmla="*/ 7975094 w 8633470"/>
              <a:gd name="connsiteY5" fmla="*/ 0 h 4828839"/>
              <a:gd name="connsiteX6" fmla="*/ 8633470 w 8633470"/>
              <a:gd name="connsiteY6" fmla="*/ 658376 h 4828839"/>
              <a:gd name="connsiteX7" fmla="*/ 8633470 w 8633470"/>
              <a:gd name="connsiteY7" fmla="*/ 2304269 h 4828839"/>
              <a:gd name="connsiteX8" fmla="*/ 8633470 w 8633470"/>
              <a:gd name="connsiteY8" fmla="*/ 2304269 h 4828839"/>
              <a:gd name="connsiteX9" fmla="*/ 8633470 w 8633470"/>
              <a:gd name="connsiteY9" fmla="*/ 3291813 h 4828839"/>
              <a:gd name="connsiteX10" fmla="*/ 8633470 w 8633470"/>
              <a:gd name="connsiteY10" fmla="*/ 3291799 h 4828839"/>
              <a:gd name="connsiteX11" fmla="*/ 7975094 w 8633470"/>
              <a:gd name="connsiteY11" fmla="*/ 3950175 h 4828839"/>
              <a:gd name="connsiteX12" fmla="*/ 3597279 w 8633470"/>
              <a:gd name="connsiteY12" fmla="*/ 3950175 h 4828839"/>
              <a:gd name="connsiteX13" fmla="*/ 2129422 w 8633470"/>
              <a:gd name="connsiteY13" fmla="*/ 4828839 h 4828839"/>
              <a:gd name="connsiteX14" fmla="*/ 2037074 w 8633470"/>
              <a:gd name="connsiteY14" fmla="*/ 4115280 h 4828839"/>
              <a:gd name="connsiteX15" fmla="*/ 658376 w 8633470"/>
              <a:gd name="connsiteY15" fmla="*/ 3950175 h 4828839"/>
              <a:gd name="connsiteX16" fmla="*/ 0 w 8633470"/>
              <a:gd name="connsiteY16" fmla="*/ 3291799 h 4828839"/>
              <a:gd name="connsiteX17" fmla="*/ 0 w 8633470"/>
              <a:gd name="connsiteY17" fmla="*/ 3291813 h 4828839"/>
              <a:gd name="connsiteX18" fmla="*/ 0 w 8633470"/>
              <a:gd name="connsiteY18" fmla="*/ 2304269 h 4828839"/>
              <a:gd name="connsiteX19" fmla="*/ 0 w 8633470"/>
              <a:gd name="connsiteY19" fmla="*/ 2304269 h 4828839"/>
              <a:gd name="connsiteX20" fmla="*/ 0 w 8633470"/>
              <a:gd name="connsiteY20" fmla="*/ 658376 h 4828839"/>
              <a:gd name="connsiteX0" fmla="*/ 0 w 8633470"/>
              <a:gd name="connsiteY0" fmla="*/ 658376 h 5471030"/>
              <a:gd name="connsiteX1" fmla="*/ 658376 w 8633470"/>
              <a:gd name="connsiteY1" fmla="*/ 0 h 5471030"/>
              <a:gd name="connsiteX2" fmla="*/ 1438912 w 8633470"/>
              <a:gd name="connsiteY2" fmla="*/ 0 h 5471030"/>
              <a:gd name="connsiteX3" fmla="*/ 1438912 w 8633470"/>
              <a:gd name="connsiteY3" fmla="*/ 0 h 5471030"/>
              <a:gd name="connsiteX4" fmla="*/ 3597279 w 8633470"/>
              <a:gd name="connsiteY4" fmla="*/ 0 h 5471030"/>
              <a:gd name="connsiteX5" fmla="*/ 7975094 w 8633470"/>
              <a:gd name="connsiteY5" fmla="*/ 0 h 5471030"/>
              <a:gd name="connsiteX6" fmla="*/ 8633470 w 8633470"/>
              <a:gd name="connsiteY6" fmla="*/ 658376 h 5471030"/>
              <a:gd name="connsiteX7" fmla="*/ 8633470 w 8633470"/>
              <a:gd name="connsiteY7" fmla="*/ 2304269 h 5471030"/>
              <a:gd name="connsiteX8" fmla="*/ 8633470 w 8633470"/>
              <a:gd name="connsiteY8" fmla="*/ 2304269 h 5471030"/>
              <a:gd name="connsiteX9" fmla="*/ 8633470 w 8633470"/>
              <a:gd name="connsiteY9" fmla="*/ 3291813 h 5471030"/>
              <a:gd name="connsiteX10" fmla="*/ 8633470 w 8633470"/>
              <a:gd name="connsiteY10" fmla="*/ 3291799 h 5471030"/>
              <a:gd name="connsiteX11" fmla="*/ 7975094 w 8633470"/>
              <a:gd name="connsiteY11" fmla="*/ 3950175 h 5471030"/>
              <a:gd name="connsiteX12" fmla="*/ 3597279 w 8633470"/>
              <a:gd name="connsiteY12" fmla="*/ 3950175 h 5471030"/>
              <a:gd name="connsiteX13" fmla="*/ 1385134 w 8633470"/>
              <a:gd name="connsiteY13" fmla="*/ 5471030 h 5471030"/>
              <a:gd name="connsiteX14" fmla="*/ 2037074 w 8633470"/>
              <a:gd name="connsiteY14" fmla="*/ 4115280 h 5471030"/>
              <a:gd name="connsiteX15" fmla="*/ 658376 w 8633470"/>
              <a:gd name="connsiteY15" fmla="*/ 3950175 h 5471030"/>
              <a:gd name="connsiteX16" fmla="*/ 0 w 8633470"/>
              <a:gd name="connsiteY16" fmla="*/ 3291799 h 5471030"/>
              <a:gd name="connsiteX17" fmla="*/ 0 w 8633470"/>
              <a:gd name="connsiteY17" fmla="*/ 3291813 h 5471030"/>
              <a:gd name="connsiteX18" fmla="*/ 0 w 8633470"/>
              <a:gd name="connsiteY18" fmla="*/ 2304269 h 5471030"/>
              <a:gd name="connsiteX19" fmla="*/ 0 w 8633470"/>
              <a:gd name="connsiteY19" fmla="*/ 2304269 h 5471030"/>
              <a:gd name="connsiteX20" fmla="*/ 0 w 8633470"/>
              <a:gd name="connsiteY20" fmla="*/ 658376 h 5471030"/>
              <a:gd name="connsiteX0" fmla="*/ 0 w 8633470"/>
              <a:gd name="connsiteY0" fmla="*/ 658376 h 5471030"/>
              <a:gd name="connsiteX1" fmla="*/ 658376 w 8633470"/>
              <a:gd name="connsiteY1" fmla="*/ 0 h 5471030"/>
              <a:gd name="connsiteX2" fmla="*/ 1438912 w 8633470"/>
              <a:gd name="connsiteY2" fmla="*/ 0 h 5471030"/>
              <a:gd name="connsiteX3" fmla="*/ 1438912 w 8633470"/>
              <a:gd name="connsiteY3" fmla="*/ 0 h 5471030"/>
              <a:gd name="connsiteX4" fmla="*/ 3597279 w 8633470"/>
              <a:gd name="connsiteY4" fmla="*/ 0 h 5471030"/>
              <a:gd name="connsiteX5" fmla="*/ 7975094 w 8633470"/>
              <a:gd name="connsiteY5" fmla="*/ 0 h 5471030"/>
              <a:gd name="connsiteX6" fmla="*/ 8633470 w 8633470"/>
              <a:gd name="connsiteY6" fmla="*/ 658376 h 5471030"/>
              <a:gd name="connsiteX7" fmla="*/ 8633470 w 8633470"/>
              <a:gd name="connsiteY7" fmla="*/ 2304269 h 5471030"/>
              <a:gd name="connsiteX8" fmla="*/ 8633470 w 8633470"/>
              <a:gd name="connsiteY8" fmla="*/ 2304269 h 5471030"/>
              <a:gd name="connsiteX9" fmla="*/ 8633470 w 8633470"/>
              <a:gd name="connsiteY9" fmla="*/ 3291813 h 5471030"/>
              <a:gd name="connsiteX10" fmla="*/ 8633470 w 8633470"/>
              <a:gd name="connsiteY10" fmla="*/ 3291799 h 5471030"/>
              <a:gd name="connsiteX11" fmla="*/ 7975094 w 8633470"/>
              <a:gd name="connsiteY11" fmla="*/ 3950175 h 5471030"/>
              <a:gd name="connsiteX12" fmla="*/ 3597279 w 8633470"/>
              <a:gd name="connsiteY12" fmla="*/ 3950175 h 5471030"/>
              <a:gd name="connsiteX13" fmla="*/ 1385134 w 8633470"/>
              <a:gd name="connsiteY13" fmla="*/ 5471030 h 5471030"/>
              <a:gd name="connsiteX14" fmla="*/ 2037074 w 8633470"/>
              <a:gd name="connsiteY14" fmla="*/ 4115280 h 5471030"/>
              <a:gd name="connsiteX15" fmla="*/ 658376 w 8633470"/>
              <a:gd name="connsiteY15" fmla="*/ 4363015 h 5471030"/>
              <a:gd name="connsiteX16" fmla="*/ 0 w 8633470"/>
              <a:gd name="connsiteY16" fmla="*/ 3291799 h 5471030"/>
              <a:gd name="connsiteX17" fmla="*/ 0 w 8633470"/>
              <a:gd name="connsiteY17" fmla="*/ 3291813 h 5471030"/>
              <a:gd name="connsiteX18" fmla="*/ 0 w 8633470"/>
              <a:gd name="connsiteY18" fmla="*/ 2304269 h 5471030"/>
              <a:gd name="connsiteX19" fmla="*/ 0 w 8633470"/>
              <a:gd name="connsiteY19" fmla="*/ 2304269 h 5471030"/>
              <a:gd name="connsiteX20" fmla="*/ 0 w 8633470"/>
              <a:gd name="connsiteY20" fmla="*/ 658376 h 5471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633470" h="5471030">
                <a:moveTo>
                  <a:pt x="0" y="658376"/>
                </a:moveTo>
                <a:cubicBezTo>
                  <a:pt x="0" y="294765"/>
                  <a:pt x="294765" y="0"/>
                  <a:pt x="658376" y="0"/>
                </a:cubicBezTo>
                <a:lnTo>
                  <a:pt x="1438912" y="0"/>
                </a:lnTo>
                <a:lnTo>
                  <a:pt x="1438912" y="0"/>
                </a:lnTo>
                <a:lnTo>
                  <a:pt x="3597279" y="0"/>
                </a:lnTo>
                <a:lnTo>
                  <a:pt x="7975094" y="0"/>
                </a:lnTo>
                <a:cubicBezTo>
                  <a:pt x="8338705" y="0"/>
                  <a:pt x="8633470" y="294765"/>
                  <a:pt x="8633470" y="658376"/>
                </a:cubicBezTo>
                <a:lnTo>
                  <a:pt x="8633470" y="2304269"/>
                </a:lnTo>
                <a:lnTo>
                  <a:pt x="8633470" y="2304269"/>
                </a:lnTo>
                <a:lnTo>
                  <a:pt x="8633470" y="3291813"/>
                </a:lnTo>
                <a:lnTo>
                  <a:pt x="8633470" y="3291799"/>
                </a:lnTo>
                <a:cubicBezTo>
                  <a:pt x="8633470" y="3655410"/>
                  <a:pt x="8338705" y="3950175"/>
                  <a:pt x="7975094" y="3950175"/>
                </a:cubicBezTo>
                <a:lnTo>
                  <a:pt x="3597279" y="3950175"/>
                </a:lnTo>
                <a:lnTo>
                  <a:pt x="1385134" y="5471030"/>
                </a:lnTo>
                <a:lnTo>
                  <a:pt x="2037074" y="4115280"/>
                </a:lnTo>
                <a:cubicBezTo>
                  <a:pt x="1776895" y="4115280"/>
                  <a:pt x="918555" y="4363015"/>
                  <a:pt x="658376" y="4363015"/>
                </a:cubicBezTo>
                <a:cubicBezTo>
                  <a:pt x="294765" y="4363015"/>
                  <a:pt x="0" y="3655410"/>
                  <a:pt x="0" y="3291799"/>
                </a:cubicBezTo>
                <a:lnTo>
                  <a:pt x="0" y="3291813"/>
                </a:lnTo>
                <a:lnTo>
                  <a:pt x="0" y="2304269"/>
                </a:lnTo>
                <a:lnTo>
                  <a:pt x="0" y="2304269"/>
                </a:lnTo>
                <a:lnTo>
                  <a:pt x="0" y="658376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ED463C-9472-4BC9-B838-1B42C5F7FC58}"/>
              </a:ext>
            </a:extLst>
          </p:cNvPr>
          <p:cNvSpPr txBox="1"/>
          <p:nvPr/>
        </p:nvSpPr>
        <p:spPr>
          <a:xfrm>
            <a:off x="6084813" y="3391514"/>
            <a:ext cx="32491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cậu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tớ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!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F985992A-FE03-4AED-8B3A-284CCC22B624}"/>
              </a:ext>
            </a:extLst>
          </p:cNvPr>
          <p:cNvSpPr/>
          <p:nvPr/>
        </p:nvSpPr>
        <p:spPr>
          <a:xfrm>
            <a:off x="2727148" y="3477038"/>
            <a:ext cx="2977628" cy="1631042"/>
          </a:xfrm>
          <a:custGeom>
            <a:avLst/>
            <a:gdLst>
              <a:gd name="connsiteX0" fmla="*/ 0 w 2977628"/>
              <a:gd name="connsiteY0" fmla="*/ 215448 h 1292662"/>
              <a:gd name="connsiteX1" fmla="*/ 215448 w 2977628"/>
              <a:gd name="connsiteY1" fmla="*/ 0 h 1292662"/>
              <a:gd name="connsiteX2" fmla="*/ 1736950 w 2977628"/>
              <a:gd name="connsiteY2" fmla="*/ 0 h 1292662"/>
              <a:gd name="connsiteX3" fmla="*/ 1736950 w 2977628"/>
              <a:gd name="connsiteY3" fmla="*/ 0 h 1292662"/>
              <a:gd name="connsiteX4" fmla="*/ 2481357 w 2977628"/>
              <a:gd name="connsiteY4" fmla="*/ 0 h 1292662"/>
              <a:gd name="connsiteX5" fmla="*/ 2762180 w 2977628"/>
              <a:gd name="connsiteY5" fmla="*/ 0 h 1292662"/>
              <a:gd name="connsiteX6" fmla="*/ 2977628 w 2977628"/>
              <a:gd name="connsiteY6" fmla="*/ 215448 h 1292662"/>
              <a:gd name="connsiteX7" fmla="*/ 2977628 w 2977628"/>
              <a:gd name="connsiteY7" fmla="*/ 754053 h 1292662"/>
              <a:gd name="connsiteX8" fmla="*/ 2977628 w 2977628"/>
              <a:gd name="connsiteY8" fmla="*/ 754053 h 1292662"/>
              <a:gd name="connsiteX9" fmla="*/ 2977628 w 2977628"/>
              <a:gd name="connsiteY9" fmla="*/ 1077218 h 1292662"/>
              <a:gd name="connsiteX10" fmla="*/ 2977628 w 2977628"/>
              <a:gd name="connsiteY10" fmla="*/ 1077214 h 1292662"/>
              <a:gd name="connsiteX11" fmla="*/ 2762180 w 2977628"/>
              <a:gd name="connsiteY11" fmla="*/ 1292662 h 1292662"/>
              <a:gd name="connsiteX12" fmla="*/ 2481357 w 2977628"/>
              <a:gd name="connsiteY12" fmla="*/ 1292662 h 1292662"/>
              <a:gd name="connsiteX13" fmla="*/ 2862185 w 2977628"/>
              <a:gd name="connsiteY13" fmla="*/ 1631042 h 1292662"/>
              <a:gd name="connsiteX14" fmla="*/ 1736950 w 2977628"/>
              <a:gd name="connsiteY14" fmla="*/ 1292662 h 1292662"/>
              <a:gd name="connsiteX15" fmla="*/ 215448 w 2977628"/>
              <a:gd name="connsiteY15" fmla="*/ 1292662 h 1292662"/>
              <a:gd name="connsiteX16" fmla="*/ 0 w 2977628"/>
              <a:gd name="connsiteY16" fmla="*/ 1077214 h 1292662"/>
              <a:gd name="connsiteX17" fmla="*/ 0 w 2977628"/>
              <a:gd name="connsiteY17" fmla="*/ 1077218 h 1292662"/>
              <a:gd name="connsiteX18" fmla="*/ 0 w 2977628"/>
              <a:gd name="connsiteY18" fmla="*/ 754053 h 1292662"/>
              <a:gd name="connsiteX19" fmla="*/ 0 w 2977628"/>
              <a:gd name="connsiteY19" fmla="*/ 754053 h 1292662"/>
              <a:gd name="connsiteX20" fmla="*/ 0 w 2977628"/>
              <a:gd name="connsiteY20" fmla="*/ 215448 h 1292662"/>
              <a:gd name="connsiteX0" fmla="*/ 0 w 2977628"/>
              <a:gd name="connsiteY0" fmla="*/ 215448 h 1631042"/>
              <a:gd name="connsiteX1" fmla="*/ 215448 w 2977628"/>
              <a:gd name="connsiteY1" fmla="*/ 0 h 1631042"/>
              <a:gd name="connsiteX2" fmla="*/ 1736950 w 2977628"/>
              <a:gd name="connsiteY2" fmla="*/ 0 h 1631042"/>
              <a:gd name="connsiteX3" fmla="*/ 1736950 w 2977628"/>
              <a:gd name="connsiteY3" fmla="*/ 0 h 1631042"/>
              <a:gd name="connsiteX4" fmla="*/ 2481357 w 2977628"/>
              <a:gd name="connsiteY4" fmla="*/ 0 h 1631042"/>
              <a:gd name="connsiteX5" fmla="*/ 2762180 w 2977628"/>
              <a:gd name="connsiteY5" fmla="*/ 0 h 1631042"/>
              <a:gd name="connsiteX6" fmla="*/ 2977628 w 2977628"/>
              <a:gd name="connsiteY6" fmla="*/ 215448 h 1631042"/>
              <a:gd name="connsiteX7" fmla="*/ 2977628 w 2977628"/>
              <a:gd name="connsiteY7" fmla="*/ 754053 h 1631042"/>
              <a:gd name="connsiteX8" fmla="*/ 2977628 w 2977628"/>
              <a:gd name="connsiteY8" fmla="*/ 754053 h 1631042"/>
              <a:gd name="connsiteX9" fmla="*/ 2977628 w 2977628"/>
              <a:gd name="connsiteY9" fmla="*/ 1077218 h 1631042"/>
              <a:gd name="connsiteX10" fmla="*/ 2977628 w 2977628"/>
              <a:gd name="connsiteY10" fmla="*/ 1077214 h 1631042"/>
              <a:gd name="connsiteX11" fmla="*/ 2762180 w 2977628"/>
              <a:gd name="connsiteY11" fmla="*/ 1292662 h 1631042"/>
              <a:gd name="connsiteX12" fmla="*/ 2661239 w 2977628"/>
              <a:gd name="connsiteY12" fmla="*/ 1322643 h 1631042"/>
              <a:gd name="connsiteX13" fmla="*/ 2862185 w 2977628"/>
              <a:gd name="connsiteY13" fmla="*/ 1631042 h 1631042"/>
              <a:gd name="connsiteX14" fmla="*/ 1736950 w 2977628"/>
              <a:gd name="connsiteY14" fmla="*/ 1292662 h 1631042"/>
              <a:gd name="connsiteX15" fmla="*/ 215448 w 2977628"/>
              <a:gd name="connsiteY15" fmla="*/ 1292662 h 1631042"/>
              <a:gd name="connsiteX16" fmla="*/ 0 w 2977628"/>
              <a:gd name="connsiteY16" fmla="*/ 1077214 h 1631042"/>
              <a:gd name="connsiteX17" fmla="*/ 0 w 2977628"/>
              <a:gd name="connsiteY17" fmla="*/ 1077218 h 1631042"/>
              <a:gd name="connsiteX18" fmla="*/ 0 w 2977628"/>
              <a:gd name="connsiteY18" fmla="*/ 754053 h 1631042"/>
              <a:gd name="connsiteX19" fmla="*/ 0 w 2977628"/>
              <a:gd name="connsiteY19" fmla="*/ 754053 h 1631042"/>
              <a:gd name="connsiteX20" fmla="*/ 0 w 2977628"/>
              <a:gd name="connsiteY20" fmla="*/ 215448 h 1631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77628" h="1631042">
                <a:moveTo>
                  <a:pt x="0" y="215448"/>
                </a:moveTo>
                <a:cubicBezTo>
                  <a:pt x="0" y="96459"/>
                  <a:pt x="96459" y="0"/>
                  <a:pt x="215448" y="0"/>
                </a:cubicBezTo>
                <a:lnTo>
                  <a:pt x="1736950" y="0"/>
                </a:lnTo>
                <a:lnTo>
                  <a:pt x="1736950" y="0"/>
                </a:lnTo>
                <a:lnTo>
                  <a:pt x="2481357" y="0"/>
                </a:lnTo>
                <a:lnTo>
                  <a:pt x="2762180" y="0"/>
                </a:lnTo>
                <a:cubicBezTo>
                  <a:pt x="2881169" y="0"/>
                  <a:pt x="2977628" y="96459"/>
                  <a:pt x="2977628" y="215448"/>
                </a:cubicBezTo>
                <a:lnTo>
                  <a:pt x="2977628" y="754053"/>
                </a:lnTo>
                <a:lnTo>
                  <a:pt x="2977628" y="754053"/>
                </a:lnTo>
                <a:lnTo>
                  <a:pt x="2977628" y="1077218"/>
                </a:lnTo>
                <a:lnTo>
                  <a:pt x="2977628" y="1077214"/>
                </a:lnTo>
                <a:cubicBezTo>
                  <a:pt x="2977628" y="1196203"/>
                  <a:pt x="2881169" y="1292662"/>
                  <a:pt x="2762180" y="1292662"/>
                </a:cubicBezTo>
                <a:lnTo>
                  <a:pt x="2661239" y="1322643"/>
                </a:lnTo>
                <a:lnTo>
                  <a:pt x="2862185" y="1631042"/>
                </a:lnTo>
                <a:lnTo>
                  <a:pt x="1736950" y="1292662"/>
                </a:lnTo>
                <a:lnTo>
                  <a:pt x="215448" y="1292662"/>
                </a:lnTo>
                <a:cubicBezTo>
                  <a:pt x="96459" y="1292662"/>
                  <a:pt x="0" y="1196203"/>
                  <a:pt x="0" y="1077214"/>
                </a:cubicBezTo>
                <a:lnTo>
                  <a:pt x="0" y="1077218"/>
                </a:lnTo>
                <a:lnTo>
                  <a:pt x="0" y="754053"/>
                </a:lnTo>
                <a:lnTo>
                  <a:pt x="0" y="754053"/>
                </a:lnTo>
                <a:lnTo>
                  <a:pt x="0" y="215448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650EB4-A370-4ADF-B541-5077D6647745}"/>
              </a:ext>
            </a:extLst>
          </p:cNvPr>
          <p:cNvSpPr txBox="1"/>
          <p:nvPr/>
        </p:nvSpPr>
        <p:spPr>
          <a:xfrm>
            <a:off x="2640549" y="3511497"/>
            <a:ext cx="32491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59号-创粗黑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59号-创粗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59号-创粗黑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59号-创粗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59号-创粗黑"/>
                <a:cs typeface="+mn-cs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59号-创粗黑"/>
                <a:cs typeface="+mn-cs"/>
              </a:rPr>
              <a:t>!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59号-创粗黑"/>
                <a:cs typeface="+mn-cs"/>
              </a:rPr>
              <a:t>Tớ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59号-创粗黑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59号-创粗黑"/>
                <a:cs typeface="+mn-cs"/>
              </a:rPr>
              <a:t>thấy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59号-创粗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59号-创粗黑"/>
                <a:cs typeface="+mn-cs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59号-创粗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59号-创粗黑"/>
                <a:cs typeface="+mn-cs"/>
              </a:rPr>
              <a:t>vui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59号-创粗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59号-创粗黑"/>
                <a:cs typeface="+mn-cs"/>
              </a:rPr>
              <a:t>mà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59号-创粗黑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5135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 animBg="1"/>
      <p:bldP spid="16" grpId="0"/>
      <p:bldP spid="17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"/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-3810" y="1942465"/>
            <a:ext cx="3473450" cy="4940300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5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5"/>
          <a:srcRect l="63422" r="20682" b="81749"/>
          <a:stretch>
            <a:fillRect/>
          </a:stretch>
        </p:blipFill>
        <p:spPr>
          <a:xfrm>
            <a:off x="10261600" y="19685"/>
            <a:ext cx="2041525" cy="8547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412" y="-230811"/>
            <a:ext cx="3273345" cy="3273345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4405" y="789599"/>
            <a:ext cx="7980680" cy="4971415"/>
          </a:xfrm>
          <a:prstGeom prst="rect">
            <a:avLst/>
          </a:prstGeom>
          <a:effectLst>
            <a:outerShdw blurRad="3556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4200" y="1296670"/>
            <a:ext cx="1916430" cy="142494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405" y="2058805"/>
            <a:ext cx="7453595" cy="20041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738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"/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-3810" y="1942465"/>
            <a:ext cx="3473450" cy="4940300"/>
          </a:xfrm>
          <a:prstGeom prst="rect">
            <a:avLst/>
          </a:prstGeom>
        </p:spPr>
      </p:pic>
      <p:pic>
        <p:nvPicPr>
          <p:cNvPr id="7" name="图片 6" descr="2566376af3dbe5a1a5609b95171081c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0950" y="389255"/>
            <a:ext cx="7160260" cy="578993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192" y="-88894"/>
            <a:ext cx="2289329" cy="228932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5" y="-118094"/>
            <a:ext cx="1436235" cy="1436235"/>
          </a:xfrm>
          <a:prstGeom prst="rect">
            <a:avLst/>
          </a:prstGeom>
        </p:spPr>
      </p:pic>
      <p:sp>
        <p:nvSpPr>
          <p:cNvPr id="53" name="矩形 52"/>
          <p:cNvSpPr/>
          <p:nvPr/>
        </p:nvSpPr>
        <p:spPr>
          <a:xfrm>
            <a:off x="4405265" y="3326547"/>
            <a:ext cx="2952906" cy="14773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endParaRPr lang="zh-CN" altLang="en-US" sz="6000" b="1" spc="3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6" name="图片 5" descr="6"/>
          <p:cNvPicPr>
            <a:picLocks noChangeAspect="1"/>
          </p:cNvPicPr>
          <p:nvPr/>
        </p:nvPicPr>
        <p:blipFill>
          <a:blip r:embed="rId5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75" y="3441700"/>
            <a:ext cx="1928495" cy="19284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32266" y="3049548"/>
            <a:ext cx="4000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Khởi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động</a:t>
            </a:r>
            <a:endParaRPr lang="en-US" sz="6000" dirty="0">
              <a:solidFill>
                <a:schemeClr val="accent1">
                  <a:lumMod val="50000"/>
                </a:schemeClr>
              </a:solidFill>
              <a:latin typeface="Baloo" panose="03080902040302020200" pitchFamily="66" charset="0"/>
              <a:cs typeface="Baloo" panose="03080902040302020200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8"/>
          <p:cNvGrpSpPr/>
          <p:nvPr/>
        </p:nvGrpSpPr>
        <p:grpSpPr>
          <a:xfrm>
            <a:off x="525931" y="0"/>
            <a:ext cx="910170" cy="1109471"/>
            <a:chOff x="6219365" y="418888"/>
            <a:chExt cx="910170" cy="1109471"/>
          </a:xfrm>
        </p:grpSpPr>
        <p:sp>
          <p:nvSpPr>
            <p:cNvPr id="11" name="椭圆 9"/>
            <p:cNvSpPr/>
            <p:nvPr/>
          </p:nvSpPr>
          <p:spPr>
            <a:xfrm>
              <a:off x="6219365" y="600685"/>
              <a:ext cx="910170" cy="910170"/>
            </a:xfrm>
            <a:prstGeom prst="ellipse">
              <a:avLst/>
            </a:prstGeom>
            <a:solidFill>
              <a:srgbClr val="97F1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2" name="图片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312" b="67495"/>
            <a:stretch>
              <a:fillRect/>
            </a:stretch>
          </p:blipFill>
          <p:spPr>
            <a:xfrm>
              <a:off x="6473953" y="418888"/>
              <a:ext cx="562601" cy="1109471"/>
            </a:xfrm>
            <a:prstGeom prst="rect">
              <a:avLst/>
            </a:prstGeom>
          </p:spPr>
        </p:pic>
      </p:grpSp>
      <p:pic>
        <p:nvPicPr>
          <p:cNvPr id="13" name="内容占位符 3">
            <a:extLst>
              <a:ext uri="{FF2B5EF4-FFF2-40B4-BE49-F238E27FC236}">
                <a16:creationId xmlns:a16="http://schemas.microsoft.com/office/drawing/2014/main" id="{CD8CECF9-2515-467F-8C0A-2276C8BBD8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593" y="3825420"/>
            <a:ext cx="2591407" cy="323925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36101" y="253186"/>
            <a:ext cx="5767926" cy="7217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nghe bài thơ </a:t>
            </a:r>
            <a:r>
              <a:rPr lang="vi-VN" sz="4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Cảm ơn</a:t>
            </a:r>
            <a:r>
              <a:rPr lang="en-US" sz="4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yt1s.com - Bài thơ cảm ơn  Thơ truyện mầm non  Đọc thơ cho bé  GianggiangTV _360p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8173" y="1163355"/>
            <a:ext cx="8601810" cy="515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7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6503" t="-86732" r="-81545" b="-92561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矩形 54"/>
          <p:cNvSpPr/>
          <p:nvPr/>
        </p:nvSpPr>
        <p:spPr>
          <a:xfrm>
            <a:off x="1844725" y="449656"/>
            <a:ext cx="295290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200" b="1" spc="300" dirty="0">
                <a:solidFill>
                  <a:srgbClr val="4BB1A8"/>
                </a:solidFill>
                <a:cs typeface="+mn-ea"/>
                <a:sym typeface="+mn-lt"/>
              </a:rPr>
              <a:t> </a:t>
            </a:r>
          </a:p>
        </p:txBody>
      </p:sp>
      <p:sp>
        <p:nvSpPr>
          <p:cNvPr id="57" name="椭圆 56"/>
          <p:cNvSpPr/>
          <p:nvPr/>
        </p:nvSpPr>
        <p:spPr>
          <a:xfrm>
            <a:off x="703180" y="253974"/>
            <a:ext cx="910170" cy="9101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222" y="2869565"/>
            <a:ext cx="3967480" cy="3967480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6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6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pic>
        <p:nvPicPr>
          <p:cNvPr id="12" name="图片 25">
            <a:extLst>
              <a:ext uri="{FF2B5EF4-FFF2-40B4-BE49-F238E27FC236}">
                <a16:creationId xmlns:a16="http://schemas.microsoft.com/office/drawing/2014/main" id="{A815F77B-EAE5-41C0-AED7-548C8FE060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6" r="51909" b="67495"/>
          <a:stretch>
            <a:fillRect/>
          </a:stretch>
        </p:blipFill>
        <p:spPr>
          <a:xfrm>
            <a:off x="848016" y="188437"/>
            <a:ext cx="739695" cy="8732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63575" y="284516"/>
            <a:ext cx="1047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4" name="云形 1"/>
          <p:cNvSpPr/>
          <p:nvPr/>
        </p:nvSpPr>
        <p:spPr>
          <a:xfrm>
            <a:off x="280035" y="2402205"/>
            <a:ext cx="3466465" cy="2730500"/>
          </a:xfrm>
          <a:prstGeom prst="cloud">
            <a:avLst/>
          </a:prstGeom>
          <a:solidFill>
            <a:srgbClr val="FFD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云形 18"/>
          <p:cNvSpPr/>
          <p:nvPr/>
        </p:nvSpPr>
        <p:spPr>
          <a:xfrm>
            <a:off x="3746499" y="3693303"/>
            <a:ext cx="3660412" cy="2865785"/>
          </a:xfrm>
          <a:prstGeom prst="cloud">
            <a:avLst/>
          </a:prstGeom>
          <a:solidFill>
            <a:srgbClr val="97F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云形 19"/>
          <p:cNvSpPr/>
          <p:nvPr/>
        </p:nvSpPr>
        <p:spPr>
          <a:xfrm>
            <a:off x="5447738" y="1077103"/>
            <a:ext cx="3785001" cy="2616200"/>
          </a:xfrm>
          <a:prstGeom prst="cloud">
            <a:avLst/>
          </a:prstGeom>
          <a:solidFill>
            <a:srgbClr val="FE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7697" y="3017718"/>
            <a:ext cx="23711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 </a:t>
            </a: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46498" y="4260031"/>
            <a:ext cx="3544455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0701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nói lời cảm ơn với người lớn, em cần chú ý điều gì?  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47738" y="1476764"/>
            <a:ext cx="3639562" cy="1649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0701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đáp lời cảm ơn với người lớn, em cần thể hiện ra sao?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2" grpId="0"/>
      <p:bldP spid="14" grpId="0" animBg="1"/>
      <p:bldP spid="15" grpId="0" animBg="1"/>
      <p:bldP spid="16" grpId="0" animBg="1"/>
      <p:bldP spid="3" grpId="0"/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"/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-3810" y="1942465"/>
            <a:ext cx="3473450" cy="494030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192" y="-88894"/>
            <a:ext cx="2289329" cy="228932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5" y="-118094"/>
            <a:ext cx="1436235" cy="1436235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5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94" y="3051676"/>
            <a:ext cx="1928495" cy="19284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35041" y="978074"/>
            <a:ext cx="101219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4400" kern="0" dirty="0" err="1">
                <a:solidFill>
                  <a:schemeClr val="accent2">
                    <a:lumMod val="75000"/>
                  </a:schemeClr>
                </a:solidFill>
                <a:latin typeface="Baloo" panose="03080902040302020200" pitchFamily="66" charset="0"/>
                <a:ea typeface="杨任东竹石体-Semibold"/>
                <a:cs typeface="Baloo" panose="03080902040302020200" pitchFamily="66" charset="0"/>
                <a:sym typeface="Arial"/>
              </a:rPr>
              <a:t>Thứ</a:t>
            </a:r>
            <a:r>
              <a:rPr lang="en-US" sz="4400" kern="0" dirty="0">
                <a:solidFill>
                  <a:schemeClr val="accent2">
                    <a:lumMod val="75000"/>
                  </a:schemeClr>
                </a:solidFill>
                <a:latin typeface="Baloo" panose="03080902040302020200" pitchFamily="66" charset="0"/>
                <a:ea typeface="杨任东竹石体-Semibold"/>
                <a:cs typeface="Baloo" panose="03080902040302020200" pitchFamily="66" charset="0"/>
                <a:sym typeface="Arial"/>
              </a:rPr>
              <a:t>  </a:t>
            </a:r>
            <a:r>
              <a:rPr lang="en-US" sz="4400" kern="0" dirty="0" err="1">
                <a:solidFill>
                  <a:schemeClr val="accent2">
                    <a:lumMod val="75000"/>
                  </a:schemeClr>
                </a:solidFill>
                <a:latin typeface="Baloo" panose="03080902040302020200" pitchFamily="66" charset="0"/>
                <a:ea typeface="杨任东竹石体-Semibold"/>
                <a:cs typeface="Baloo" panose="03080902040302020200" pitchFamily="66" charset="0"/>
                <a:sym typeface="Arial"/>
              </a:rPr>
              <a:t>Năm</a:t>
            </a:r>
            <a:r>
              <a:rPr lang="en-US" sz="4400" kern="0" dirty="0">
                <a:solidFill>
                  <a:schemeClr val="accent2">
                    <a:lumMod val="75000"/>
                  </a:schemeClr>
                </a:solidFill>
                <a:latin typeface="Baloo" panose="03080902040302020200" pitchFamily="66" charset="0"/>
                <a:ea typeface="杨任东竹石体-Semibold"/>
                <a:cs typeface="Baloo" panose="03080902040302020200" pitchFamily="66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2">
                    <a:lumMod val="75000"/>
                  </a:schemeClr>
                </a:solidFill>
                <a:latin typeface="Baloo" panose="03080902040302020200" pitchFamily="66" charset="0"/>
                <a:ea typeface="杨任东竹石体-Semibold"/>
                <a:cs typeface="Baloo" panose="03080902040302020200" pitchFamily="66" charset="0"/>
                <a:sym typeface="Arial"/>
              </a:rPr>
              <a:t>ngày</a:t>
            </a:r>
            <a:r>
              <a:rPr lang="en-US" sz="4400" kern="0" dirty="0">
                <a:solidFill>
                  <a:schemeClr val="accent2">
                    <a:lumMod val="75000"/>
                  </a:schemeClr>
                </a:solidFill>
                <a:latin typeface="Baloo" panose="03080902040302020200" pitchFamily="66" charset="0"/>
                <a:ea typeface="杨任东竹石体-Semibold"/>
                <a:cs typeface="Baloo" panose="03080902040302020200" pitchFamily="66" charset="0"/>
                <a:sym typeface="Arial"/>
              </a:rPr>
              <a:t>  5  </a:t>
            </a:r>
            <a:r>
              <a:rPr lang="en-US" sz="4400" kern="0" dirty="0" err="1">
                <a:solidFill>
                  <a:schemeClr val="accent2">
                    <a:lumMod val="75000"/>
                  </a:schemeClr>
                </a:solidFill>
                <a:latin typeface="Baloo" panose="03080902040302020200" pitchFamily="66" charset="0"/>
                <a:ea typeface="杨任东竹石体-Semibold"/>
                <a:cs typeface="Baloo" panose="03080902040302020200" pitchFamily="66" charset="0"/>
                <a:sym typeface="Arial"/>
              </a:rPr>
              <a:t>tháng</a:t>
            </a:r>
            <a:r>
              <a:rPr lang="en-US" sz="4400" kern="0" dirty="0">
                <a:solidFill>
                  <a:schemeClr val="accent2">
                    <a:lumMod val="75000"/>
                  </a:schemeClr>
                </a:solidFill>
                <a:latin typeface="Baloo" panose="03080902040302020200" pitchFamily="66" charset="0"/>
                <a:ea typeface="杨任东竹石体-Semibold"/>
                <a:cs typeface="Baloo" panose="03080902040302020200" pitchFamily="66" charset="0"/>
                <a:sym typeface="Arial"/>
              </a:rPr>
              <a:t> 1 </a:t>
            </a:r>
            <a:r>
              <a:rPr lang="en-US" sz="4400" kern="0" dirty="0" err="1">
                <a:solidFill>
                  <a:schemeClr val="accent2">
                    <a:lumMod val="75000"/>
                  </a:schemeClr>
                </a:solidFill>
                <a:latin typeface="Baloo" panose="03080902040302020200" pitchFamily="66" charset="0"/>
                <a:ea typeface="杨任东竹石体-Semibold"/>
                <a:cs typeface="Baloo" panose="03080902040302020200" pitchFamily="66" charset="0"/>
                <a:sym typeface="Arial"/>
              </a:rPr>
              <a:t>năm</a:t>
            </a:r>
            <a:r>
              <a:rPr lang="en-US" sz="4400" kern="0" dirty="0">
                <a:solidFill>
                  <a:schemeClr val="accent2">
                    <a:lumMod val="75000"/>
                  </a:schemeClr>
                </a:solidFill>
                <a:latin typeface="Baloo" panose="03080902040302020200" pitchFamily="66" charset="0"/>
                <a:ea typeface="杨任东竹石体-Semibold"/>
                <a:cs typeface="Baloo" panose="03080902040302020200" pitchFamily="66" charset="0"/>
                <a:sym typeface="Arial"/>
              </a:rPr>
              <a:t> 2022</a:t>
            </a:r>
          </a:p>
        </p:txBody>
      </p:sp>
      <p:sp>
        <p:nvSpPr>
          <p:cNvPr id="9" name="Rectangle 8"/>
          <p:cNvSpPr/>
          <p:nvPr/>
        </p:nvSpPr>
        <p:spPr>
          <a:xfrm>
            <a:off x="4673192" y="1942465"/>
            <a:ext cx="2747868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Tiếng</a:t>
            </a:r>
            <a:r>
              <a:rPr lang="en-US" sz="4800" b="1" kern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Việt</a:t>
            </a:r>
            <a:endParaRPr lang="en-US" sz="4800" b="1" kern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61209" y="3096311"/>
            <a:ext cx="29033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4000" b="1" kern="0" dirty="0" err="1">
                <a:ln>
                  <a:solidFill>
                    <a:srgbClr val="0FB29B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Bài</a:t>
            </a:r>
            <a:r>
              <a:rPr lang="en-US" sz="4000" b="1" kern="0" dirty="0">
                <a:ln>
                  <a:solidFill>
                    <a:srgbClr val="0FB29B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2 – </a:t>
            </a:r>
            <a:r>
              <a:rPr lang="en-US" sz="4000" b="1" kern="0" dirty="0" err="1">
                <a:ln>
                  <a:solidFill>
                    <a:srgbClr val="0FB29B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Tiết</a:t>
            </a:r>
            <a:r>
              <a:rPr lang="en-US" sz="4000" b="1" kern="0" dirty="0">
                <a:ln>
                  <a:solidFill>
                    <a:srgbClr val="0FB29B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87931" y="4169286"/>
            <a:ext cx="57567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oo" panose="03080902040302020200" pitchFamily="66" charset="0"/>
                <a:ea typeface="Calibri" panose="020F0502020204030204" pitchFamily="34" charset="0"/>
                <a:cs typeface="Baloo" panose="03080902040302020200" pitchFamily="66" charset="0"/>
              </a:rPr>
              <a:t>Nói</a:t>
            </a:r>
            <a:r>
              <a:rPr lang="vi-VN" sz="4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oo" panose="03080902040302020200" pitchFamily="66" charset="0"/>
                <a:ea typeface="Calibri" panose="020F0502020204030204" pitchFamily="34" charset="0"/>
                <a:cs typeface="Baloo" panose="03080902040302020200" pitchFamily="66" charset="0"/>
              </a:rPr>
              <a:t> và đáp lời cảm ơn </a:t>
            </a:r>
            <a:endParaRPr lang="en-US" sz="6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loo" panose="03080902040302020200" pitchFamily="66" charset="0"/>
              <a:cs typeface="Baloo" panose="03080902040302020200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"/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-3810" y="1942465"/>
            <a:ext cx="3473450" cy="4940300"/>
          </a:xfrm>
          <a:prstGeom prst="rect">
            <a:avLst/>
          </a:prstGeom>
        </p:spPr>
      </p:pic>
      <p:pic>
        <p:nvPicPr>
          <p:cNvPr id="7" name="图片 6" descr="2566376af3dbe5a1a5609b95171081c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0950" y="389255"/>
            <a:ext cx="7160260" cy="578993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192" y="-88894"/>
            <a:ext cx="2289329" cy="228932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5" y="-118094"/>
            <a:ext cx="1436235" cy="1436235"/>
          </a:xfrm>
          <a:prstGeom prst="rect">
            <a:avLst/>
          </a:prstGeom>
        </p:spPr>
      </p:pic>
      <p:sp>
        <p:nvSpPr>
          <p:cNvPr id="53" name="矩形 52"/>
          <p:cNvSpPr/>
          <p:nvPr/>
        </p:nvSpPr>
        <p:spPr>
          <a:xfrm>
            <a:off x="4405265" y="3326547"/>
            <a:ext cx="2952906" cy="14773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6" name="图片 5" descr="6"/>
          <p:cNvPicPr>
            <a:picLocks noChangeAspect="1"/>
          </p:cNvPicPr>
          <p:nvPr/>
        </p:nvPicPr>
        <p:blipFill>
          <a:blip r:embed="rId5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75" y="3441700"/>
            <a:ext cx="1928495" cy="192849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8000" y="2668687"/>
            <a:ext cx="42348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oo" panose="03080902040302020200" pitchFamily="66" charset="0"/>
                <a:ea typeface="Calibri" panose="020F0502020204030204" pitchFamily="34" charset="0"/>
                <a:cs typeface="Baloo" panose="03080902040302020200" pitchFamily="66" charset="0"/>
              </a:rPr>
              <a:t>Nói</a:t>
            </a:r>
            <a:r>
              <a:rPr lang="vi-VN" sz="5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oo" panose="03080902040302020200" pitchFamily="66" charset="0"/>
                <a:ea typeface="Calibri" panose="020F0502020204030204" pitchFamily="34" charset="0"/>
                <a:cs typeface="Baloo" panose="03080902040302020200" pitchFamily="66" charset="0"/>
              </a:rPr>
              <a:t> và đáp lời cảm ơn </a:t>
            </a:r>
            <a:endParaRPr lang="en-US" sz="7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loo" panose="03080902040302020200" pitchFamily="66" charset="0"/>
              <a:cs typeface="Baloo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28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6503" t="-86732" r="-81545" b="-92561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8e543179ceb5768e86c24fb89f840e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202679" y="-614927"/>
            <a:ext cx="4827723" cy="4094446"/>
          </a:xfrm>
          <a:prstGeom prst="rect">
            <a:avLst/>
          </a:prstGeom>
        </p:spPr>
      </p:pic>
      <p:pic>
        <p:nvPicPr>
          <p:cNvPr id="9" name="图片 8" descr="6"/>
          <p:cNvPicPr>
            <a:picLocks noChangeAspect="1"/>
          </p:cNvPicPr>
          <p:nvPr/>
        </p:nvPicPr>
        <p:blipFill>
          <a:blip r:embed="rId6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/>
        </p:nvPicPr>
        <p:blipFill>
          <a:blip r:embed="rId6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6153" y="1090677"/>
            <a:ext cx="33452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vi-VN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vai,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vi-VN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và đáp lời cảm ơn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20621" y="3963357"/>
            <a:ext cx="290106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quà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2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02473" y="3877164"/>
            <a:ext cx="3067841" cy="2511081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6792" y="563985"/>
            <a:ext cx="6782656" cy="62613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6503" t="-86732" r="-81545" b="-92561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6"/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/>
        </p:nvPicPr>
        <p:blipFill>
          <a:blip r:embed="rId5"/>
          <a:srcRect l="47449" t="21697"/>
          <a:stretch>
            <a:fillRect/>
          </a:stretch>
        </p:blipFill>
        <p:spPr>
          <a:xfrm>
            <a:off x="9053195" y="5149578"/>
            <a:ext cx="3137535" cy="17043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53402" y="305022"/>
            <a:ext cx="657415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4400" b="1" kern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Đóng</a:t>
            </a:r>
            <a:r>
              <a:rPr lang="en-US" sz="4400" b="1" kern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vai</a:t>
            </a:r>
            <a:r>
              <a:rPr lang="en-US" sz="4400" b="1" kern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4400" b="1" kern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lang="en-US" sz="4400" b="1" kern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 chia </a:t>
            </a:r>
            <a:r>
              <a:rPr lang="en-US" sz="4400" b="1" kern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sẻ</a:t>
            </a:r>
            <a:r>
              <a:rPr lang="en-US" sz="4400" b="1" kern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trước</a:t>
            </a:r>
            <a:r>
              <a:rPr lang="en-US" sz="4400" b="1" kern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iny" panose="0200090306050006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lớp</a:t>
            </a:r>
            <a:endParaRPr lang="en-US" sz="4400" b="1" kern="0" dirty="0">
              <a:ln w="3175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oiny" panose="02000903060500060000" pitchFamily="2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1969" y="1270559"/>
            <a:ext cx="33452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vi-VN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vai,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vi-VN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và đáp lời cảm ơn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7765" y="1962401"/>
            <a:ext cx="6340881" cy="4705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Oval Callout 15"/>
          <p:cNvSpPr/>
          <p:nvPr/>
        </p:nvSpPr>
        <p:spPr>
          <a:xfrm>
            <a:off x="8784236" y="1962401"/>
            <a:ext cx="3245154" cy="1890071"/>
          </a:xfrm>
          <a:prstGeom prst="wedgeEllipseCallout">
            <a:avLst>
              <a:gd name="adj1" fmla="val -64991"/>
              <a:gd name="adj2" fmla="val 78538"/>
            </a:avLst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cảm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cô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!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Mình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cảm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bạn</a:t>
            </a:r>
            <a:r>
              <a:rPr lang="en-US" sz="32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  <p:pic>
        <p:nvPicPr>
          <p:cNvPr id="13" name="图片 4" descr="e8e543179ceb5768e86c24fb89f840e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259332" y="-430743"/>
            <a:ext cx="4921817" cy="409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6503" t="-86732" r="-81545" b="-92561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6"/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23199" y="4558665"/>
            <a:ext cx="1602105" cy="2278380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/>
        </p:nvPicPr>
        <p:blipFill>
          <a:blip r:embed="rId5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12546" y="3812942"/>
            <a:ext cx="2492711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nghị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B6AA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B6AA3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24980" y="3594256"/>
            <a:ext cx="3067841" cy="2511081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1" name="图片 4" descr="e8e543179ceb5768e86c24fb89f840e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334172" y="-654365"/>
            <a:ext cx="4827723" cy="409444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6153" y="1090677"/>
            <a:ext cx="33452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vi-VN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vai,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vi-VN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và đáp lời cảm ơn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551" y="314793"/>
            <a:ext cx="7475704" cy="6238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109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73437F25-C234-4DEE-8BC5-020555A1774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D:\修改ppt1.4\90273"/>
  <p:tag name="ISPRING_FIRST_PUBLISH" val="1"/>
  <p:tag name="ISPRING_PRESENTATION_TITLE" val="人教版小学四年级语文课件雾凇PPT模板"/>
  <p:tag name="INKNOELEADERBOARD" val="-15943194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84CBC5"/>
      </a:accent1>
      <a:accent2>
        <a:srgbClr val="1B6AA3"/>
      </a:accent2>
      <a:accent3>
        <a:srgbClr val="F47264"/>
      </a:accent3>
      <a:accent4>
        <a:srgbClr val="F8D35C"/>
      </a:accent4>
      <a:accent5>
        <a:srgbClr val="6DAA2D"/>
      </a:accent5>
      <a:accent6>
        <a:srgbClr val="B091E7"/>
      </a:accent6>
      <a:hlink>
        <a:srgbClr val="84CBC5"/>
      </a:hlink>
      <a:folHlink>
        <a:srgbClr val="BFBFBF"/>
      </a:folHlink>
    </a:clrScheme>
    <a:fontScheme name="iwg5aw3l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wg5aw3l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84CBC5"/>
      </a:accent1>
      <a:accent2>
        <a:srgbClr val="1B6AA3"/>
      </a:accent2>
      <a:accent3>
        <a:srgbClr val="F47264"/>
      </a:accent3>
      <a:accent4>
        <a:srgbClr val="F8D35C"/>
      </a:accent4>
      <a:accent5>
        <a:srgbClr val="6DAA2D"/>
      </a:accent5>
      <a:accent6>
        <a:srgbClr val="B091E7"/>
      </a:accent6>
      <a:hlink>
        <a:srgbClr val="84CBC5"/>
      </a:hlink>
      <a:folHlink>
        <a:srgbClr val="BFBFBF"/>
      </a:folHlink>
    </a:clrScheme>
    <a:fontScheme name="iwg5aw3l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349</Words>
  <Application>Microsoft Office PowerPoint</Application>
  <PresentationFormat>Widescreen</PresentationFormat>
  <Paragraphs>50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等线</vt:lpstr>
      <vt:lpstr>Baloo</vt:lpstr>
      <vt:lpstr>Calibri</vt:lpstr>
      <vt:lpstr>黑体</vt:lpstr>
      <vt:lpstr>字魂59号-创粗黑</vt:lpstr>
      <vt:lpstr>Times New Roman</vt:lpstr>
      <vt:lpstr>Coiny</vt:lpstr>
      <vt:lpstr>Office 主题​​</vt:lpstr>
      <vt:lpstr>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人教版小学四年级语文课件雾凇PPT模板</dc:title>
  <dc:creator>1</dc:creator>
  <cp:lastModifiedBy>Trucpc</cp:lastModifiedBy>
  <cp:revision>303</cp:revision>
  <dcterms:created xsi:type="dcterms:W3CDTF">2017-07-04T02:37:00Z</dcterms:created>
  <dcterms:modified xsi:type="dcterms:W3CDTF">2021-12-16T14:42:37Z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2052-10.1.0.7566</vt:lpwstr>
  </property>
</Properties>
</file>